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1" r:id="rId3"/>
    <p:sldId id="266" r:id="rId4"/>
    <p:sldId id="262" r:id="rId5"/>
    <p:sldId id="263" r:id="rId6"/>
    <p:sldId id="264" r:id="rId7"/>
    <p:sldId id="265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hzCvkzpYM0p1ZMYrqD44KuHEEh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52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2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 с изображением">
  <p:cSld name="Титульный слайд с изображением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>
            <a:spLocks noGrp="1"/>
          </p:cNvSpPr>
          <p:nvPr>
            <p:ph type="ctrTitle"/>
          </p:nvPr>
        </p:nvSpPr>
        <p:spPr>
          <a:xfrm>
            <a:off x="272143" y="2760208"/>
            <a:ext cx="7233557" cy="832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1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" name="Google Shape;16;p16"/>
          <p:cNvCxnSpPr/>
          <p:nvPr/>
        </p:nvCxnSpPr>
        <p:spPr>
          <a:xfrm>
            <a:off x="272142" y="4056742"/>
            <a:ext cx="1656000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7" name="Google Shape;17;p16"/>
          <p:cNvGrpSpPr/>
          <p:nvPr/>
        </p:nvGrpSpPr>
        <p:grpSpPr>
          <a:xfrm>
            <a:off x="450074" y="2490559"/>
            <a:ext cx="748798" cy="134113"/>
            <a:chOff x="4827813" y="2534636"/>
            <a:chExt cx="996651" cy="178504"/>
          </a:xfrm>
        </p:grpSpPr>
        <p:sp>
          <p:nvSpPr>
            <p:cNvPr id="18" name="Google Shape;18;p16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6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6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6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>
  <p:cSld name="Объект с подписью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>
            <a:spLocks noGrp="1"/>
          </p:cNvSpPr>
          <p:nvPr>
            <p:ph type="title"/>
          </p:nvPr>
        </p:nvSpPr>
        <p:spPr>
          <a:xfrm>
            <a:off x="363416" y="246186"/>
            <a:ext cx="3206261" cy="1037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30"/>
          <p:cNvSpPr txBox="1">
            <a:spLocks noGrp="1"/>
          </p:cNvSpPr>
          <p:nvPr>
            <p:ph type="sldNum" idx="12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161" name="Google Shape;161;p30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162" name="Google Shape;162;p30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30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30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0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6" name="Google Shape;166;p30"/>
          <p:cNvSpPr txBox="1">
            <a:spLocks noGrp="1"/>
          </p:cNvSpPr>
          <p:nvPr>
            <p:ph type="body" idx="1"/>
          </p:nvPr>
        </p:nvSpPr>
        <p:spPr>
          <a:xfrm>
            <a:off x="363416" y="2057400"/>
            <a:ext cx="3206261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>
            <a:spLocks noGrp="1"/>
          </p:cNvSpPr>
          <p:nvPr>
            <p:ph type="sldNum" idx="12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169" name="Google Shape;169;p31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170" name="Google Shape;170;p31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1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1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1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>
  <p:cSld name="Только заголовок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1"/>
          <p:cNvSpPr txBox="1">
            <a:spLocks noGrp="1"/>
          </p:cNvSpPr>
          <p:nvPr>
            <p:ph type="title"/>
          </p:nvPr>
        </p:nvSpPr>
        <p:spPr>
          <a:xfrm>
            <a:off x="363416" y="246186"/>
            <a:ext cx="6456484" cy="59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2" name="Google Shape;62;p21"/>
          <p:cNvCxnSpPr/>
          <p:nvPr/>
        </p:nvCxnSpPr>
        <p:spPr>
          <a:xfrm>
            <a:off x="-20515" y="1046165"/>
            <a:ext cx="1717831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3" name="Google Shape;63;p21"/>
          <p:cNvCxnSpPr/>
          <p:nvPr/>
        </p:nvCxnSpPr>
        <p:spPr>
          <a:xfrm>
            <a:off x="1817445" y="1046165"/>
            <a:ext cx="545734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64" name="Google Shape;64;p21"/>
          <p:cNvGrpSpPr/>
          <p:nvPr/>
        </p:nvGrpSpPr>
        <p:grpSpPr>
          <a:xfrm>
            <a:off x="223716" y="184631"/>
            <a:ext cx="748798" cy="134113"/>
            <a:chOff x="4827813" y="2534636"/>
            <a:chExt cx="996651" cy="178504"/>
          </a:xfrm>
        </p:grpSpPr>
        <p:sp>
          <p:nvSpPr>
            <p:cNvPr id="65" name="Google Shape;65;p21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1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21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21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Горизонтальное изображение на половине слайда">
  <p:cSld name="Горизонтальное изображение на половине слайда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3"/>
          <p:cNvSpPr txBox="1">
            <a:spLocks noGrp="1"/>
          </p:cNvSpPr>
          <p:nvPr>
            <p:ph type="title"/>
          </p:nvPr>
        </p:nvSpPr>
        <p:spPr>
          <a:xfrm>
            <a:off x="729726" y="187863"/>
            <a:ext cx="10515600" cy="823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body" idx="1"/>
          </p:nvPr>
        </p:nvSpPr>
        <p:spPr>
          <a:xfrm>
            <a:off x="662670" y="1497507"/>
            <a:ext cx="10515600" cy="1305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0" cap="none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0" name="Google Shape;80;p23"/>
          <p:cNvCxnSpPr/>
          <p:nvPr/>
        </p:nvCxnSpPr>
        <p:spPr>
          <a:xfrm>
            <a:off x="170090" y="214951"/>
            <a:ext cx="1488621" cy="0"/>
          </a:xfrm>
          <a:prstGeom prst="straightConnector1">
            <a:avLst/>
          </a:prstGeom>
          <a:noFill/>
          <a:ln w="139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1" name="Google Shape;81;p23"/>
          <p:cNvGrpSpPr/>
          <p:nvPr/>
        </p:nvGrpSpPr>
        <p:grpSpPr>
          <a:xfrm>
            <a:off x="197876" y="391101"/>
            <a:ext cx="748798" cy="134113"/>
            <a:chOff x="4827813" y="2534636"/>
            <a:chExt cx="996651" cy="178504"/>
          </a:xfrm>
        </p:grpSpPr>
        <p:sp>
          <p:nvSpPr>
            <p:cNvPr id="82" name="Google Shape;82;p23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23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23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23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4"/>
          <p:cNvSpPr txBox="1">
            <a:spLocks noGrp="1"/>
          </p:cNvSpPr>
          <p:nvPr>
            <p:ph type="ctrTitle"/>
          </p:nvPr>
        </p:nvSpPr>
        <p:spPr>
          <a:xfrm>
            <a:off x="4686300" y="2726872"/>
            <a:ext cx="7233557" cy="832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1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subTitle" idx="1"/>
          </p:nvPr>
        </p:nvSpPr>
        <p:spPr>
          <a:xfrm>
            <a:off x="4686300" y="3569380"/>
            <a:ext cx="723355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0" cap="none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90" name="Google Shape;90;p24"/>
          <p:cNvCxnSpPr/>
          <p:nvPr/>
        </p:nvCxnSpPr>
        <p:spPr>
          <a:xfrm>
            <a:off x="4827813" y="4082142"/>
            <a:ext cx="1488621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91" name="Google Shape;91;p24"/>
          <p:cNvGrpSpPr/>
          <p:nvPr/>
        </p:nvGrpSpPr>
        <p:grpSpPr>
          <a:xfrm>
            <a:off x="4793474" y="2475187"/>
            <a:ext cx="748798" cy="134113"/>
            <a:chOff x="4827813" y="2534636"/>
            <a:chExt cx="996651" cy="178504"/>
          </a:xfrm>
        </p:grpSpPr>
        <p:sp>
          <p:nvSpPr>
            <p:cNvPr id="92" name="Google Shape;92;p24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24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24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4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" name="Google Shape;96;p24"/>
          <p:cNvSpPr/>
          <p:nvPr/>
        </p:nvSpPr>
        <p:spPr>
          <a:xfrm>
            <a:off x="0" y="0"/>
            <a:ext cx="4424363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>
  <p:cSld name="Заголовок раздела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5"/>
          <p:cNvSpPr txBox="1">
            <a:spLocks noGrp="1"/>
          </p:cNvSpPr>
          <p:nvPr>
            <p:ph type="sldNum" idx="12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cxnSp>
        <p:nvCxnSpPr>
          <p:cNvPr id="99" name="Google Shape;99;p25"/>
          <p:cNvCxnSpPr/>
          <p:nvPr/>
        </p:nvCxnSpPr>
        <p:spPr>
          <a:xfrm>
            <a:off x="5679220" y="2286312"/>
            <a:ext cx="1717831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00" name="Google Shape;100;p25"/>
          <p:cNvGrpSpPr/>
          <p:nvPr/>
        </p:nvGrpSpPr>
        <p:grpSpPr>
          <a:xfrm>
            <a:off x="11079786" y="421045"/>
            <a:ext cx="748798" cy="134113"/>
            <a:chOff x="4827813" y="2534636"/>
            <a:chExt cx="996651" cy="178504"/>
          </a:xfrm>
        </p:grpSpPr>
        <p:sp>
          <p:nvSpPr>
            <p:cNvPr id="101" name="Google Shape;101;p25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5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5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5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5" name="Google Shape;105;p25"/>
          <p:cNvCxnSpPr/>
          <p:nvPr/>
        </p:nvCxnSpPr>
        <p:spPr>
          <a:xfrm>
            <a:off x="7508020" y="2286312"/>
            <a:ext cx="545734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6" name="Google Shape;106;p25"/>
          <p:cNvSpPr/>
          <p:nvPr/>
        </p:nvSpPr>
        <p:spPr>
          <a:xfrm>
            <a:off x="469044" y="1"/>
            <a:ext cx="5210176" cy="59610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7" name="Google Shape;107;p25"/>
          <p:cNvCxnSpPr/>
          <p:nvPr/>
        </p:nvCxnSpPr>
        <p:spPr>
          <a:xfrm>
            <a:off x="1001746" y="1290512"/>
            <a:ext cx="1488621" cy="0"/>
          </a:xfrm>
          <a:prstGeom prst="straightConnector1">
            <a:avLst/>
          </a:prstGeom>
          <a:noFill/>
          <a:ln w="571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8" name="Google Shape;108;p25"/>
          <p:cNvSpPr txBox="1">
            <a:spLocks noGrp="1"/>
          </p:cNvSpPr>
          <p:nvPr>
            <p:ph type="title"/>
          </p:nvPr>
        </p:nvSpPr>
        <p:spPr>
          <a:xfrm>
            <a:off x="915466" y="1276857"/>
            <a:ext cx="4097778" cy="125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sz="3600" b="1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body" idx="1"/>
          </p:nvPr>
        </p:nvSpPr>
        <p:spPr>
          <a:xfrm>
            <a:off x="915467" y="2620651"/>
            <a:ext cx="4097778" cy="1933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>
            <a:spLocks noGrp="1"/>
          </p:cNvSpPr>
          <p:nvPr>
            <p:ph type="sldNum" idx="12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cxnSp>
        <p:nvCxnSpPr>
          <p:cNvPr id="112" name="Google Shape;112;p26"/>
          <p:cNvCxnSpPr/>
          <p:nvPr/>
        </p:nvCxnSpPr>
        <p:spPr>
          <a:xfrm>
            <a:off x="-24055" y="1452565"/>
            <a:ext cx="1717831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3" name="Google Shape;113;p26"/>
          <p:cNvCxnSpPr/>
          <p:nvPr/>
        </p:nvCxnSpPr>
        <p:spPr>
          <a:xfrm>
            <a:off x="1804745" y="1452565"/>
            <a:ext cx="545734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4" name="Google Shape;114;p26"/>
          <p:cNvCxnSpPr/>
          <p:nvPr/>
        </p:nvCxnSpPr>
        <p:spPr>
          <a:xfrm rot="10800000" flipH="1">
            <a:off x="2454442" y="1429119"/>
            <a:ext cx="9737558" cy="1538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15" name="Google Shape;115;p26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116" name="Google Shape;116;p26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6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6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6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26"/>
          <p:cNvSpPr txBox="1">
            <a:spLocks noGrp="1"/>
          </p:cNvSpPr>
          <p:nvPr>
            <p:ph type="title"/>
          </p:nvPr>
        </p:nvSpPr>
        <p:spPr>
          <a:xfrm>
            <a:off x="363416" y="365125"/>
            <a:ext cx="11465168" cy="918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>
  <p:cSld name="Два объекта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>
            <a:spLocks noGrp="1"/>
          </p:cNvSpPr>
          <p:nvPr>
            <p:ph type="title"/>
          </p:nvPr>
        </p:nvSpPr>
        <p:spPr>
          <a:xfrm>
            <a:off x="363416" y="246186"/>
            <a:ext cx="11465168" cy="1037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7"/>
          <p:cNvSpPr txBox="1">
            <a:spLocks noGrp="1"/>
          </p:cNvSpPr>
          <p:nvPr>
            <p:ph type="sldNum" idx="12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cxnSp>
        <p:nvCxnSpPr>
          <p:cNvPr id="124" name="Google Shape;124;p27"/>
          <p:cNvCxnSpPr/>
          <p:nvPr/>
        </p:nvCxnSpPr>
        <p:spPr>
          <a:xfrm>
            <a:off x="-24055" y="1452565"/>
            <a:ext cx="1717831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5" name="Google Shape;125;p27"/>
          <p:cNvCxnSpPr/>
          <p:nvPr/>
        </p:nvCxnSpPr>
        <p:spPr>
          <a:xfrm>
            <a:off x="1804745" y="1452565"/>
            <a:ext cx="545734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6" name="Google Shape;126;p27"/>
          <p:cNvCxnSpPr/>
          <p:nvPr/>
        </p:nvCxnSpPr>
        <p:spPr>
          <a:xfrm rot="10800000" flipH="1">
            <a:off x="2454442" y="1429119"/>
            <a:ext cx="9737558" cy="1538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27" name="Google Shape;127;p27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128" name="Google Shape;128;p27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27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27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7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" name="Google Shape;132;p27"/>
          <p:cNvSpPr txBox="1">
            <a:spLocks noGrp="1"/>
          </p:cNvSpPr>
          <p:nvPr>
            <p:ph type="body" idx="1"/>
          </p:nvPr>
        </p:nvSpPr>
        <p:spPr>
          <a:xfrm>
            <a:off x="6347381" y="1825625"/>
            <a:ext cx="548120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>
  <p:cSld name="Сравнение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>
            <a:spLocks noGrp="1"/>
          </p:cNvSpPr>
          <p:nvPr>
            <p:ph type="title"/>
          </p:nvPr>
        </p:nvSpPr>
        <p:spPr>
          <a:xfrm>
            <a:off x="363416" y="246186"/>
            <a:ext cx="11465168" cy="1037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8"/>
          <p:cNvSpPr txBox="1">
            <a:spLocks noGrp="1"/>
          </p:cNvSpPr>
          <p:nvPr>
            <p:ph type="sldNum" idx="12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cxnSp>
        <p:nvCxnSpPr>
          <p:cNvPr id="136" name="Google Shape;136;p28"/>
          <p:cNvCxnSpPr/>
          <p:nvPr/>
        </p:nvCxnSpPr>
        <p:spPr>
          <a:xfrm>
            <a:off x="-24055" y="1452565"/>
            <a:ext cx="1717831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7" name="Google Shape;137;p28"/>
          <p:cNvCxnSpPr/>
          <p:nvPr/>
        </p:nvCxnSpPr>
        <p:spPr>
          <a:xfrm>
            <a:off x="1804745" y="1452565"/>
            <a:ext cx="545734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8" name="Google Shape;138;p28"/>
          <p:cNvCxnSpPr/>
          <p:nvPr/>
        </p:nvCxnSpPr>
        <p:spPr>
          <a:xfrm rot="10800000" flipH="1">
            <a:off x="2454442" y="1429119"/>
            <a:ext cx="9737558" cy="1538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39" name="Google Shape;139;p28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140" name="Google Shape;140;p28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4" name="Google Shape;144;p28"/>
          <p:cNvSpPr txBox="1">
            <a:spLocks noGrp="1"/>
          </p:cNvSpPr>
          <p:nvPr>
            <p:ph type="body" idx="1"/>
          </p:nvPr>
        </p:nvSpPr>
        <p:spPr>
          <a:xfrm>
            <a:off x="6347380" y="1681163"/>
            <a:ext cx="548120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body" idx="2"/>
          </p:nvPr>
        </p:nvSpPr>
        <p:spPr>
          <a:xfrm>
            <a:off x="6347379" y="2586215"/>
            <a:ext cx="5481203" cy="3603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body" idx="3"/>
          </p:nvPr>
        </p:nvSpPr>
        <p:spPr>
          <a:xfrm>
            <a:off x="363416" y="1681163"/>
            <a:ext cx="54812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>
  <p:cSld name="Рисунок с подписью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>
            <a:spLocks noGrp="1"/>
          </p:cNvSpPr>
          <p:nvPr>
            <p:ph type="title"/>
          </p:nvPr>
        </p:nvSpPr>
        <p:spPr>
          <a:xfrm>
            <a:off x="831850" y="3794663"/>
            <a:ext cx="10515600" cy="823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sldNum" idx="12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9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cxnSp>
        <p:nvCxnSpPr>
          <p:cNvPr id="150" name="Google Shape;150;p29"/>
          <p:cNvCxnSpPr/>
          <p:nvPr/>
        </p:nvCxnSpPr>
        <p:spPr>
          <a:xfrm>
            <a:off x="5351690" y="3748188"/>
            <a:ext cx="1488621" cy="0"/>
          </a:xfrm>
          <a:prstGeom prst="straightConnector1">
            <a:avLst/>
          </a:prstGeom>
          <a:noFill/>
          <a:ln w="139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51" name="Google Shape;151;p29"/>
          <p:cNvGrpSpPr/>
          <p:nvPr/>
        </p:nvGrpSpPr>
        <p:grpSpPr>
          <a:xfrm>
            <a:off x="5721601" y="4594679"/>
            <a:ext cx="748798" cy="134113"/>
            <a:chOff x="4827813" y="2534636"/>
            <a:chExt cx="996651" cy="178504"/>
          </a:xfrm>
        </p:grpSpPr>
        <p:sp>
          <p:nvSpPr>
            <p:cNvPr id="152" name="Google Shape;152;p29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29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9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9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6" name="Google Shape;156;p29"/>
          <p:cNvSpPr txBox="1">
            <a:spLocks noGrp="1"/>
          </p:cNvSpPr>
          <p:nvPr>
            <p:ph type="body" idx="1"/>
          </p:nvPr>
        </p:nvSpPr>
        <p:spPr>
          <a:xfrm>
            <a:off x="839788" y="4839679"/>
            <a:ext cx="10507662" cy="1305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cap="none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9"/>
          <p:cNvSpPr>
            <a:spLocks noGrp="1"/>
          </p:cNvSpPr>
          <p:nvPr>
            <p:ph type="pic" idx="2"/>
          </p:nvPr>
        </p:nvSpPr>
        <p:spPr>
          <a:xfrm>
            <a:off x="0" y="1"/>
            <a:ext cx="12192000" cy="371301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363416" y="365125"/>
            <a:ext cx="11465168" cy="918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body" idx="1"/>
          </p:nvPr>
        </p:nvSpPr>
        <p:spPr>
          <a:xfrm>
            <a:off x="363416" y="1825625"/>
            <a:ext cx="1146516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sldNum" idx="12"/>
          </p:nvPr>
        </p:nvSpPr>
        <p:spPr>
          <a:xfrm>
            <a:off x="9085384" y="6463207"/>
            <a:ext cx="2743200" cy="25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"/>
          <p:cNvSpPr txBox="1">
            <a:spLocks noGrp="1"/>
          </p:cNvSpPr>
          <p:nvPr>
            <p:ph type="ctrTitle"/>
          </p:nvPr>
        </p:nvSpPr>
        <p:spPr>
          <a:xfrm>
            <a:off x="343860" y="2330903"/>
            <a:ext cx="9938657" cy="1098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 dirty="0"/>
              <a:t>ИСТОРИЯ ОСВОЕНИЯ АРКТИКИ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6"/>
          <p:cNvSpPr txBox="1">
            <a:spLocks noGrp="1"/>
          </p:cNvSpPr>
          <p:nvPr>
            <p:ph type="title"/>
          </p:nvPr>
        </p:nvSpPr>
        <p:spPr>
          <a:xfrm>
            <a:off x="1788803" y="84822"/>
            <a:ext cx="9784631" cy="59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ru-RU" dirty="0"/>
              <a:t>Начальный этап в истории освоения Арктики</a:t>
            </a:r>
            <a:endParaRPr dirty="0"/>
          </a:p>
        </p:txBody>
      </p:sp>
      <p:sp>
        <p:nvSpPr>
          <p:cNvPr id="220" name="Google Shape;220;p6"/>
          <p:cNvSpPr txBox="1"/>
          <p:nvPr/>
        </p:nvSpPr>
        <p:spPr>
          <a:xfrm>
            <a:off x="278879" y="1373063"/>
            <a:ext cx="4737621" cy="578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ru-RU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11—13 века – первые плавания поморов.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ru-RU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1525 г. – русским дипломатом Д. Герасимовым высказана идея практического использования СМП.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ru-RU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1648 г. – плавание Семёна Дежнёва.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ru-RU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1877 г. – начало эпизодических Карских экспедиций.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ru-RU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1910-1915 годы – плавания “Таймыра” и “Вайгача”.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ru-RU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1912-1914 годы – Экспедиция Брусилова. Дрейф “Святой Анны”.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ru-RU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1991 г. – СМП от­крыт для ме­ж­ду­народного су­до­ход­ст­ва.</a:t>
            </a:r>
            <a:endParaRPr dirty="0"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17888" y="1005168"/>
            <a:ext cx="7061200" cy="529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5D13DD-5304-48B2-8EB9-681E3BD99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3232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D7754C9-1373-4649-9224-3ED66DEA7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441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8F28052-4198-4B52-9482-7223C50F8E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815"/>
          <a:stretch/>
        </p:blipFill>
        <p:spPr>
          <a:xfrm>
            <a:off x="0" y="1358900"/>
            <a:ext cx="12192000" cy="549910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85A91D-D6D7-4C99-BC49-161EC38D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6" y="203200"/>
            <a:ext cx="11465168" cy="918553"/>
          </a:xfrm>
        </p:spPr>
        <p:txBody>
          <a:bodyPr/>
          <a:lstStyle/>
          <a:p>
            <a:r>
              <a:rPr lang="ru-RU" dirty="0"/>
              <a:t>Начало научного изучения и исследования Арктики </a:t>
            </a:r>
          </a:p>
        </p:txBody>
      </p:sp>
    </p:spTree>
    <p:extLst>
      <p:ext uri="{BB962C8B-B14F-4D97-AF65-F5344CB8AC3E}">
        <p14:creationId xmlns:p14="http://schemas.microsoft.com/office/powerpoint/2010/main" val="3112863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DA8D1A-E5A7-4DC7-9F74-BC8D19824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4" y="-141253"/>
            <a:ext cx="12163475" cy="699925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0003FF-0007-411B-8E3C-DA18DB860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24" y="368300"/>
            <a:ext cx="5201174" cy="823232"/>
          </a:xfrm>
        </p:spPr>
        <p:txBody>
          <a:bodyPr/>
          <a:lstStyle/>
          <a:p>
            <a:r>
              <a:rPr lang="ru-RU" dirty="0"/>
              <a:t>Международные гонки к Северному полюсу</a:t>
            </a:r>
          </a:p>
        </p:txBody>
      </p:sp>
    </p:spTree>
    <p:extLst>
      <p:ext uri="{BB962C8B-B14F-4D97-AF65-F5344CB8AC3E}">
        <p14:creationId xmlns:p14="http://schemas.microsoft.com/office/powerpoint/2010/main" val="2300414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A4DEB7-D705-4D45-9E4E-378077C11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5" y="246186"/>
            <a:ext cx="8430961" cy="592013"/>
          </a:xfrm>
        </p:spPr>
        <p:txBody>
          <a:bodyPr/>
          <a:lstStyle/>
          <a:p>
            <a:r>
              <a:rPr lang="ru-RU" dirty="0"/>
              <a:t>Экспедиции, пропавшие в ледяной пустыне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5997EB5-25A2-47C6-B1BD-F89C7C4CF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81" y="838199"/>
            <a:ext cx="4674870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759DD71-A7A0-4998-BA28-DAC46525F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280" y="838199"/>
            <a:ext cx="4551510" cy="634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405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53552D-8AE2-4894-B7F5-11CCC0A7F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Арктику – по воздуху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FDEE0E0-0402-431D-B447-B766E90732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51"/>
          <a:stretch/>
        </p:blipFill>
        <p:spPr>
          <a:xfrm>
            <a:off x="0" y="838199"/>
            <a:ext cx="12192000" cy="667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0743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плый синий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120</Words>
  <Application>Microsoft Office PowerPoint</Application>
  <PresentationFormat>Широкоэкранный</PresentationFormat>
  <Paragraphs>18</Paragraphs>
  <Slides>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Calibri</vt:lpstr>
      <vt:lpstr>Тема Office</vt:lpstr>
      <vt:lpstr>ИСТОРИЯ ОСВОЕНИЯ АРКТИКИ</vt:lpstr>
      <vt:lpstr>Начальный этап в истории освоения Арктики</vt:lpstr>
      <vt:lpstr>Презентация PowerPoint</vt:lpstr>
      <vt:lpstr>Начало научного изучения и исследования Арктики </vt:lpstr>
      <vt:lpstr>Международные гонки к Северному полюсу</vt:lpstr>
      <vt:lpstr>Экспедиции, пропавшие в ледяной пустыне</vt:lpstr>
      <vt:lpstr>В Арктику – по воздуху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ИСТОРИЯ ОСВОЕНИЯ АРКТИКИ</dc:title>
  <cp:lastModifiedBy>Копытова Вика</cp:lastModifiedBy>
  <cp:revision>7</cp:revision>
  <dcterms:created xsi:type="dcterms:W3CDTF">2021-02-05T12:34:39Z</dcterms:created>
  <dcterms:modified xsi:type="dcterms:W3CDTF">2024-02-16T10:14:40Z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